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2DDB-D51F-ADED-0859-D60374F9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3E4D-B3DC-1771-C65E-93B6C7D3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93C1-A245-DEF9-D411-F2349E7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C8CC-BE34-C656-4B84-804CAC3C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8669-5D71-AB0F-F06B-8ED7FD0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14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BE0D-1E3C-1853-4BF7-303C634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EED45-9473-7714-8610-675CD4AF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F90-C9D5-7EAC-984A-71DD988C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14B9-21B6-77BC-21D2-19E5281B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40E6-F04E-1761-5AB1-B9C07E34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BA84-359C-894C-B1A6-7DF25237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947E-7368-B884-53EE-A486C823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4B19-04B0-113E-93FF-57E7F85F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1DE-BF32-D5D5-2561-FD67ED45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997F2-BD63-B66F-0920-633F4E81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C00-C271-A340-0848-EEED1DB7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D6EB-15EE-8F3B-997B-61399D04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8DB4-C880-EB8B-FCBA-FE63F6AF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92959-91CD-543A-9187-B2ED2DA2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1596-C878-DF17-6FCC-DC4E1DE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320A-78C8-5969-BE95-F987724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CFE2-F47A-941F-B2B3-31E9F786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78D8-C4EA-E741-081F-110B08B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F4EC-8343-69CA-F691-F344125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C2B6-CADD-CBD2-D863-805E646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2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9684-FD88-75AE-CC2C-87A016A8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EF4C-91F3-0EEB-E46D-1A9B9504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F134-A735-84AD-1C26-D77E1487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81696-1735-CA44-6FD8-2C081196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6CC9-A6BB-E03C-EBB5-2B180537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9BF91-3037-71CD-A839-821DFA92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3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6D5-D328-BB4E-A44C-DB5C2DDD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1E20-FA56-F657-15C7-7AA787B2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D9ED-E79E-E7C4-49F7-BCD992D3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7E8DB-E6F6-1A79-EAA9-269443B9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D02AB-5463-C6EC-B00B-EDAD7215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B7C49-FAF8-4B99-8561-B162F44B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FA304-08EB-1DDA-640C-9D435F6F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32E9B-CB00-D5B7-AEE6-91DDE07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B2A-A6BE-8078-8B0D-DC777E82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B1794-BC4C-571A-F14E-8176EB0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8430-E714-46D1-DFCE-676BD907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C44A-51E1-23D3-252E-38AA1F3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5E584-557E-7312-CD99-C566B206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A6244-70A6-94C0-9EAC-1A92AF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D4F3-D7F3-BA72-DE4F-D8A77C9F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DFA2-6615-96E2-85B6-CB33438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563-9031-E3FE-ADA1-71522B86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585F-39B0-510B-C2F6-50909E35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1826-67DB-31B7-192A-B088A95C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1A59-5802-984E-F606-DECCD183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7137-6ECA-95AD-A9B1-30D397E6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5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25F-4C5B-C111-3B50-51D4F5E3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207A9-9868-FFAE-2319-EFED12A44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3046-64B3-195F-7019-71DAAABBA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FB99-046F-1EF2-EF71-839AFCD0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18E7-6EDF-7577-4E55-C52FC30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6202-4F7D-7FEA-B332-AE4855D9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E0B51-5ADA-C498-348A-C5ECF07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4635-360F-89FD-0697-E8DB64CD5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E794-8FEE-28BA-9C81-2477CAB05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50D29-28A6-5280-A36B-8FE56499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6D98-E990-D672-774A-BE2E26A7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4036E3-954A-E4DD-405F-05EF05F31B76}"/>
              </a:ext>
            </a:extLst>
          </p:cNvPr>
          <p:cNvSpPr txBox="1"/>
          <p:nvPr/>
        </p:nvSpPr>
        <p:spPr>
          <a:xfrm>
            <a:off x="134471" y="2375647"/>
            <a:ext cx="6463552" cy="210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1E0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Workshop </a:t>
            </a:r>
            <a:r>
              <a:rPr lang="en-IN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‘24</a:t>
            </a:r>
            <a:endParaRPr lang="en-US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C468D-F481-EC72-F984-C4847B579773}"/>
              </a:ext>
            </a:extLst>
          </p:cNvPr>
          <p:cNvCxnSpPr/>
          <p:nvPr/>
        </p:nvCxnSpPr>
        <p:spPr>
          <a:xfrm>
            <a:off x="134471" y="3460376"/>
            <a:ext cx="6615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1741394"/>
            <a:ext cx="4500282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415F-FF27-F928-0173-08DCDC55CE45}"/>
              </a:ext>
            </a:extLst>
          </p:cNvPr>
          <p:cNvSpPr txBox="1"/>
          <p:nvPr/>
        </p:nvSpPr>
        <p:spPr>
          <a:xfrm>
            <a:off x="5240637" y="1657581"/>
            <a:ext cx="1710725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&lt;a&gt; Tag</a:t>
            </a:r>
            <a:endParaRPr lang="en-I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002569-B230-1E6A-E750-40B6597AFDC9}"/>
              </a:ext>
            </a:extLst>
          </p:cNvPr>
          <p:cNvCxnSpPr>
            <a:stCxn id="3" idx="1"/>
            <a:endCxn id="2" idx="6"/>
          </p:cNvCxnSpPr>
          <p:nvPr/>
        </p:nvCxnSpPr>
        <p:spPr>
          <a:xfrm flipH="1">
            <a:off x="3012141" y="1842247"/>
            <a:ext cx="2228496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B4F46C-5B73-357F-E1EC-85DABDC5C127}"/>
              </a:ext>
            </a:extLst>
          </p:cNvPr>
          <p:cNvCxnSpPr>
            <a:stCxn id="3" idx="3"/>
            <a:endCxn id="16" idx="2"/>
          </p:cNvCxnSpPr>
          <p:nvPr/>
        </p:nvCxnSpPr>
        <p:spPr>
          <a:xfrm>
            <a:off x="6951362" y="1842247"/>
            <a:ext cx="2228497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1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83" y="4277181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5868431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5393301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4945066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6240466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5935666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5052642" y="5384101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2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10094260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9619130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9170895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10466295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10161495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9278471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B2DB2E-6B43-F4DC-BDD5-215EED1CCBA4}"/>
              </a:ext>
            </a:extLst>
          </p:cNvPr>
          <p:cNvCxnSpPr/>
          <p:nvPr/>
        </p:nvCxnSpPr>
        <p:spPr>
          <a:xfrm>
            <a:off x="7170916" y="2989729"/>
            <a:ext cx="18272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659EBE-20C2-BDBF-E690-D80C9B22CAFD}"/>
              </a:ext>
            </a:extLst>
          </p:cNvPr>
          <p:cNvSpPr txBox="1"/>
          <p:nvPr/>
        </p:nvSpPr>
        <p:spPr>
          <a:xfrm>
            <a:off x="7564899" y="2640218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Compare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1152095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10729363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57E0C8-0546-B11A-E27E-06E7206552A7}"/>
              </a:ext>
            </a:extLst>
          </p:cNvPr>
          <p:cNvSpPr txBox="1"/>
          <p:nvPr/>
        </p:nvSpPr>
        <p:spPr>
          <a:xfrm>
            <a:off x="192740" y="4953212"/>
            <a:ext cx="4894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browser parses the HTML to find the node to append.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the new node.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Recalculates the CSS for the parent and child nodes.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layout.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Finally, traverse the tree and paint it on the screen(browser) display.</a:t>
            </a:r>
          </a:p>
          <a:p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Update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474005F-E873-245F-1FD0-42FBDBB3D95C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08A34-9CFB-880E-9BE5-908BB21BAC5E}"/>
              </a:ext>
            </a:extLst>
          </p:cNvPr>
          <p:cNvCxnSpPr>
            <a:stCxn id="11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7934451-F278-24B1-9CB1-D15CFC9C6646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79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43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0E1F6F9-9968-F5FA-AFAE-785AE8BB4E89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62CBCE-E9A7-128F-AD9C-0133FC539C62}"/>
              </a:ext>
            </a:extLst>
          </p:cNvPr>
          <p:cNvCxnSpPr>
            <a:stCxn id="39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CBCCC0B-15BC-94EA-E625-F730F009F3B8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907AC0-B28F-A97D-1199-58E4586C6135}"/>
              </a:ext>
            </a:extLst>
          </p:cNvPr>
          <p:cNvCxnSpPr>
            <a:cxnSpLocks/>
            <a:stCxn id="39" idx="4"/>
            <a:endCxn id="43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4568CF25-9A25-618E-452E-95D40CD99B2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8517C75E-D932-BD63-7407-73FB98016675}"/>
              </a:ext>
            </a:extLst>
          </p:cNvPr>
          <p:cNvSpPr/>
          <p:nvPr/>
        </p:nvSpPr>
        <p:spPr>
          <a:xfrm>
            <a:off x="33259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C430F8-0818-797C-1466-4BEA2F2E2521}"/>
              </a:ext>
            </a:extLst>
          </p:cNvPr>
          <p:cNvCxnSpPr>
            <a:stCxn id="39" idx="5"/>
            <a:endCxn id="44" idx="0"/>
          </p:cNvCxnSpPr>
          <p:nvPr/>
        </p:nvCxnSpPr>
        <p:spPr>
          <a:xfrm>
            <a:off x="2903174" y="2431440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7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useState()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8FBDCB02-58D5-A38E-2A6E-B54ABAD6A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030978"/>
            <a:ext cx="104137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Introduced in React 16.8 to enable state management in functional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Declares State Variables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Allows you to add state to function components previously stateless.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48DED7D2-3A29-6BF2-E1F1-3EFB4662B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3231307"/>
            <a:ext cx="79000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Use useState?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from React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import { useState } from 'react’;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const 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= useState(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Returns Two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current state value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function to update the state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9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useEffect()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125FDD75-63BF-028F-44CE-0F4FECA8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211305"/>
            <a:ext cx="982012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 that allows you to perform side effects in function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 effects include data fetching, subscriptions, or manually changing the DOM.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Does useEffect Run?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Runs after every render by default.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configured to run only when specific values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Control useEffect Execution?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 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Specify dependencies to control when the effect runs.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[]: Runs only once after the initial render (componentDidMount).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[dependency]: Runs on initial render and whenever the specified dependency changes.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array: Runs after every render.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1733167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Bonus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7318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to Learn Full Stack Development?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E5CC7-ABE0-1BC8-E794-F9F27061886D}"/>
              </a:ext>
            </a:extLst>
          </p:cNvPr>
          <p:cNvSpPr txBox="1"/>
          <p:nvPr/>
        </p:nvSpPr>
        <p:spPr>
          <a:xfrm>
            <a:off x="186683" y="1867926"/>
            <a:ext cx="789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https://www.udemy.com/course/the-complete-web-development-bootcamp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C9927-F2BB-CE9B-B6CD-E8ED7A1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2547687"/>
            <a:ext cx="10745700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0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1733167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Bonus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432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to master React?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E5CC7-ABE0-1BC8-E794-F9F27061886D}"/>
              </a:ext>
            </a:extLst>
          </p:cNvPr>
          <p:cNvSpPr txBox="1"/>
          <p:nvPr/>
        </p:nvSpPr>
        <p:spPr>
          <a:xfrm>
            <a:off x="186683" y="1867926"/>
            <a:ext cx="499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https://www.udemy.com/course/react-redux/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F9815-7149-B3EA-4C09-EA842016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2760478"/>
            <a:ext cx="10755226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4464F-CCDE-AF6D-22B5-D20CA84939A5}"/>
              </a:ext>
            </a:extLst>
          </p:cNvPr>
          <p:cNvSpPr txBox="1"/>
          <p:nvPr/>
        </p:nvSpPr>
        <p:spPr>
          <a:xfrm>
            <a:off x="3788304" y="3044279"/>
            <a:ext cx="2316661" cy="769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D3AA33-06DC-6DEC-CC83-AC16AA8524FF}"/>
              </a:ext>
            </a:extLst>
          </p:cNvPr>
          <p:cNvCxnSpPr>
            <a:cxnSpLocks/>
          </p:cNvCxnSpPr>
          <p:nvPr/>
        </p:nvCxnSpPr>
        <p:spPr>
          <a:xfrm>
            <a:off x="6104965" y="636494"/>
            <a:ext cx="0" cy="5549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B127A-F969-5802-3359-9672AAA415CF}"/>
              </a:ext>
            </a:extLst>
          </p:cNvPr>
          <p:cNvSpPr txBox="1"/>
          <p:nvPr/>
        </p:nvSpPr>
        <p:spPr>
          <a:xfrm>
            <a:off x="6203577" y="871913"/>
            <a:ext cx="3025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React?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React Concepts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Setup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JSX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useState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useEffect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Props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Forms &amp; Validations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API Calls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Mapping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Conditional Rendering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1755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1733167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Bonus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to master JavaScript?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E5CC7-ABE0-1BC8-E794-F9F27061886D}"/>
              </a:ext>
            </a:extLst>
          </p:cNvPr>
          <p:cNvSpPr txBox="1"/>
          <p:nvPr/>
        </p:nvSpPr>
        <p:spPr>
          <a:xfrm>
            <a:off x="186683" y="1867926"/>
            <a:ext cx="683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https://www.udemy.com/course/the-complete-javascript-course/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4A218-4E13-321B-E0BB-8B3F630A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2760478"/>
            <a:ext cx="10793331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2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1733167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Bonus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to master DSA?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E5CC7-ABE0-1BC8-E794-F9F27061886D}"/>
              </a:ext>
            </a:extLst>
          </p:cNvPr>
          <p:cNvSpPr txBox="1"/>
          <p:nvPr/>
        </p:nvSpPr>
        <p:spPr>
          <a:xfrm>
            <a:off x="186683" y="1867926"/>
            <a:ext cx="986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https://www.youtube.com/watch?v=0bHoB32fuj0&amp;list=PLgUwDviBIf0oF6QL8m22w1hIDC1vJ_BHz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D26A8-F109-D280-A8BE-7DB47548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3429000"/>
            <a:ext cx="859274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99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1733167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Bonus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484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to master Aptitude?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E5CC7-ABE0-1BC8-E794-F9F27061886D}"/>
              </a:ext>
            </a:extLst>
          </p:cNvPr>
          <p:cNvSpPr txBox="1"/>
          <p:nvPr/>
        </p:nvSpPr>
        <p:spPr>
          <a:xfrm>
            <a:off x="186683" y="1867926"/>
            <a:ext cx="428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https://www.youtube.com/@adda247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7B2EC-396C-5D00-4B7D-0F79F5D2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3523020"/>
            <a:ext cx="8459381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96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59820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Professional Chat-GPT User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CE1F2-9CBA-E010-9EBA-3AC9AD1E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40927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Software Engineer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284A-C6BA-F213-F664-F34B2575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35" y="1901638"/>
            <a:ext cx="4072965" cy="305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43436" y="161365"/>
            <a:ext cx="38902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What is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43436" y="1582340"/>
            <a:ext cx="6163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is a JavaScript library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Facebook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First released in 2013 for building user interfaces.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Specifically for building user interfaces in web applications.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XML (JSX)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syntax extension that allows writing HTML elements in JavaScript.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Reusable UI Building Blocks (Components)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Pieces of UI that can be reused throughout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5422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17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3014382" y="2028616"/>
            <a:ext cx="6163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8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0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120947"/>
            <a:ext cx="62085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What is a DOM (Document Object Model)?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Tree Structure Representation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Interface Between HTML and JavaScript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Direct Manipulation Can Be Slow</a:t>
            </a:r>
            <a:endParaRPr lang="en-IN" dirty="0"/>
          </a:p>
        </p:txBody>
      </p:sp>
      <p:pic>
        <p:nvPicPr>
          <p:cNvPr id="1029" name="Picture 5" descr="JavaScript HTML DOM">
            <a:extLst>
              <a:ext uri="{FF2B5EF4-FFF2-40B4-BE49-F238E27FC236}">
                <a16:creationId xmlns:a16="http://schemas.microsoft.com/office/drawing/2014/main" id="{AC8E3965-C273-DE0A-9B72-22932D4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53" y="1598831"/>
            <a:ext cx="6687671" cy="36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336393"/>
            <a:ext cx="62085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What is a Virtual DOM?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Lightweight Copy of the Real DOM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Diffing 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Batch Updates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9C72E-B06E-7B0B-45AB-5C78AEE8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2" y="1689287"/>
            <a:ext cx="6958852" cy="3479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46619C-B20D-2EAE-4D98-E23E6F2AAAA2}"/>
              </a:ext>
            </a:extLst>
          </p:cNvPr>
          <p:cNvSpPr/>
          <p:nvPr/>
        </p:nvSpPr>
        <p:spPr>
          <a:xfrm>
            <a:off x="11250706" y="1541929"/>
            <a:ext cx="833718" cy="60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3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633</Words>
  <Application>Microsoft Office PowerPoint</Application>
  <PresentationFormat>Widescreen</PresentationFormat>
  <Paragraphs>192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Dutta</dc:creator>
  <cp:lastModifiedBy>Hemant Dutta</cp:lastModifiedBy>
  <cp:revision>31</cp:revision>
  <dcterms:created xsi:type="dcterms:W3CDTF">2024-08-30T17:33:06Z</dcterms:created>
  <dcterms:modified xsi:type="dcterms:W3CDTF">2024-08-30T23:15:45Z</dcterms:modified>
</cp:coreProperties>
</file>